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8" r:id="rId6"/>
    <p:sldId id="274" r:id="rId7"/>
    <p:sldId id="276" r:id="rId8"/>
    <p:sldId id="258" r:id="rId9"/>
    <p:sldId id="269" r:id="rId10"/>
    <p:sldId id="273" r:id="rId11"/>
    <p:sldId id="272" r:id="rId12"/>
    <p:sldId id="270" r:id="rId13"/>
    <p:sldId id="271" r:id="rId14"/>
    <p:sldId id="261" r:id="rId15"/>
    <p:sldId id="262" r:id="rId16"/>
    <p:sldId id="263" r:id="rId17"/>
    <p:sldId id="265" r:id="rId18"/>
    <p:sldId id="266" r:id="rId19"/>
    <p:sldId id="26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45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5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1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2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5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4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B833C-D71C-46A6-9AF0-9790B9E4C590}" type="datetimeFigureOut">
              <a:rPr lang="en-US" smtClean="0"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E630C-8A57-4C5B-B61D-930EC8154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103" y="939483"/>
            <a:ext cx="1076379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influence of irrigation flows on microbial and algal nutrient </a:t>
            </a:r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S. Roley</a:t>
            </a:r>
          </a:p>
          <a:p>
            <a:r>
              <a:rPr lang="en-US" dirty="0" smtClean="0"/>
              <a:t>Clay </a:t>
            </a:r>
            <a:r>
              <a:rPr lang="en-US" dirty="0" err="1" smtClean="0"/>
              <a:t>Arango</a:t>
            </a:r>
            <a:endParaRPr lang="en-US" dirty="0" smtClean="0"/>
          </a:p>
          <a:p>
            <a:r>
              <a:rPr lang="en-US" dirty="0" smtClean="0"/>
              <a:t>Alex </a:t>
            </a:r>
            <a:r>
              <a:rPr lang="en-US" dirty="0" err="1" smtClean="0"/>
              <a:t>Alexiades</a:t>
            </a:r>
            <a:endParaRPr lang="en-US" dirty="0"/>
          </a:p>
        </p:txBody>
      </p:sp>
      <p:pic>
        <p:nvPicPr>
          <p:cNvPr id="4" name="Picture 2" descr="Image result for washington state universit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" y="5659547"/>
            <a:ext cx="2130582" cy="119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6" y="1187189"/>
            <a:ext cx="8415932" cy="501766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[Nitrogen] ↑ downstream, with irrigation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78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" y="1452798"/>
            <a:ext cx="7618122" cy="454200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[DOC] varies with </a:t>
            </a:r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season, location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3943" y="1614899"/>
            <a:ext cx="275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 litter input?</a:t>
            </a:r>
            <a:endParaRPr lang="en-US" sz="2400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529" y="6273225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0293" y="2286254"/>
            <a:ext cx="353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Autochthonous inputs?</a:t>
            </a:r>
            <a:endParaRPr lang="en-US" sz="2400" dirty="0">
              <a:solidFill>
                <a:srgbClr val="1674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GPP consistent </a:t>
            </a:r>
            <a:r>
              <a:rPr lang="en-US" sz="400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time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9" y="1357005"/>
            <a:ext cx="6854005" cy="42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6100" y="251011"/>
            <a:ext cx="728382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 consistent through time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305" y="1696640"/>
            <a:ext cx="5557389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8313"/>
            <a:ext cx="3707476" cy="3002131"/>
            <a:chOff x="0" y="348526"/>
            <a:chExt cx="4362450" cy="36671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8526"/>
              <a:ext cx="4362450" cy="36671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7350" y="473826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Reecer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2883" y="8313"/>
            <a:ext cx="3751811" cy="3002131"/>
            <a:chOff x="4362450" y="348525"/>
            <a:chExt cx="4362450" cy="3667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50" y="348525"/>
              <a:ext cx="4362450" cy="36671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49681" y="358903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Wenas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563" y="262070"/>
            <a:ext cx="4173316" cy="3917331"/>
            <a:chOff x="4652808" y="2940669"/>
            <a:chExt cx="4173316" cy="39173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808" y="2940669"/>
              <a:ext cx="4173316" cy="39173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95736" y="3006903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Ahtanum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3283527"/>
            <a:ext cx="3949410" cy="3457223"/>
            <a:chOff x="4710718" y="2889073"/>
            <a:chExt cx="4362450" cy="36671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718" y="2889073"/>
              <a:ext cx="4362450" cy="366712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19103" y="2992584"/>
              <a:ext cx="1358456" cy="391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Toppenish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949410" y="3283527"/>
            <a:ext cx="4064059" cy="3460049"/>
            <a:chOff x="3914775" y="1595437"/>
            <a:chExt cx="4362450" cy="3667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4775" y="1595437"/>
              <a:ext cx="4362450" cy="36671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86881" y="1720967"/>
              <a:ext cx="1221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Satus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1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37" y="161248"/>
            <a:ext cx="3830385" cy="3219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46" y="3474582"/>
            <a:ext cx="4024949" cy="338341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730836" y="279688"/>
            <a:ext cx="4275946" cy="3585730"/>
            <a:chOff x="3186112" y="695325"/>
            <a:chExt cx="5819775" cy="54673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2" y="695325"/>
              <a:ext cx="5819775" cy="546735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02795" y="835380"/>
              <a:ext cx="1657439" cy="563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Ahtanum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2485" y="189980"/>
            <a:ext cx="3729561" cy="3135111"/>
            <a:chOff x="232237" y="198293"/>
            <a:chExt cx="3729561" cy="3135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37" y="198293"/>
              <a:ext cx="3729561" cy="313511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7021" y="220363"/>
              <a:ext cx="1038505" cy="302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Reecer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774103" y="253850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4642" y="3480728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59" y="-53885"/>
            <a:ext cx="4062501" cy="3414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3" y="0"/>
            <a:ext cx="4148571" cy="3487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221"/>
            <a:ext cx="3837616" cy="322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42" y="3541221"/>
            <a:ext cx="3837615" cy="3225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16" y="1"/>
            <a:ext cx="4433131" cy="41646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60391" y="55659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9467" y="3647120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4405" y="3541221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8469" y="69184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84" y="3516503"/>
            <a:ext cx="3929742" cy="3303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21" y="0"/>
            <a:ext cx="4183269" cy="3516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839222" cy="322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91" y="69184"/>
            <a:ext cx="4058290" cy="38125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71566" y="57686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5489" y="3707480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6539" y="57686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9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" y="3576207"/>
            <a:ext cx="3904055" cy="3281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1" y="83320"/>
            <a:ext cx="3852749" cy="3238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2" y="3401969"/>
            <a:ext cx="4111330" cy="3456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65"/>
            <a:ext cx="3971332" cy="3338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61" y="16809"/>
            <a:ext cx="4257179" cy="39993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42923" y="253850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783" y="3381113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1490" y="3576207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0783" y="167988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32854" y="5866412"/>
            <a:ext cx="209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Irrigation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6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6" y="3560254"/>
            <a:ext cx="3981204" cy="3346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28" y="69184"/>
            <a:ext cx="4090707" cy="3438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09"/>
            <a:ext cx="4127164" cy="3469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60" y="69184"/>
            <a:ext cx="4315939" cy="4054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8773" y="438516"/>
            <a:ext cx="1050924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995" y="4544059"/>
            <a:ext cx="122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Toppenish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15041" y="3828030"/>
            <a:ext cx="1138388" cy="34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Satus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296" y="170626"/>
            <a:ext cx="1038505" cy="302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Reecer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6810" y="69184"/>
            <a:ext cx="121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Ahtanum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65675" y="5901776"/>
            <a:ext cx="2896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Non-irrigation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7570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Irrigated Agriculture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1759" r="758" b="10358"/>
          <a:stretch/>
        </p:blipFill>
        <p:spPr>
          <a:xfrm>
            <a:off x="838199" y="1321724"/>
            <a:ext cx="7629521" cy="4871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885" y="6192982"/>
            <a:ext cx="3261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USGS 2004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8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42" y="3060012"/>
            <a:ext cx="4576087" cy="34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8949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Non-Irrigation season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0456" y="1600328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River → Field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56" y="4119410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Groundwater → River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43" y="603029"/>
            <a:ext cx="5326109" cy="4583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2732" y="5636243"/>
            <a:ext cx="1040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limits microbial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algal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production during irrigation vs. non-irrigation season?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4643" y="5152585"/>
            <a:ext cx="173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USGS 2004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726" r="500" b="485"/>
          <a:stretch/>
        </p:blipFill>
        <p:spPr>
          <a:xfrm>
            <a:off x="365760" y="0"/>
            <a:ext cx="6683432" cy="67748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72752" y="232757"/>
            <a:ext cx="466808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Yakima River Basin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939143" y="229035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7703" y="3744684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2023" y="444117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0" y="49508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06240" y="513370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89966" y="1373654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[map of Washington]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7703" y="54587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irrigated hay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8710" y="3482903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orchards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3287" y="3612598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ixed row crops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987" y="596390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rchards &amp; grapes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945" y="640554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dry wheat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466808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4066" y="1585214"/>
            <a:ext cx="10678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Nutrient limitation will be more pronounced in the upper Basin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4066" y="3200654"/>
            <a:ext cx="1067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Nutrient limitation will occur during non-irrigation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season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45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5763" y="259651"/>
            <a:ext cx="11125048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– Nutrient-Diffusing Substrates (NDS)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3902" y="2160596"/>
            <a:ext cx="4901429" cy="2757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7053" y="442611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Agar + nutrients (N, P, Si, or combination)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174" y="3300457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Cellulose – for heterotrophs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t="40536" r="36144" b="6758"/>
          <a:stretch/>
        </p:blipFill>
        <p:spPr>
          <a:xfrm rot="5400000">
            <a:off x="4703649" y="781813"/>
            <a:ext cx="3001380" cy="3614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750" y="1254349"/>
            <a:ext cx="4236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1674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Glass – for primary producers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15404" y="3649511"/>
            <a:ext cx="433361" cy="8765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23255" y="1822767"/>
            <a:ext cx="1785770" cy="7571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086413" y="3049139"/>
            <a:ext cx="3709595" cy="600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726" r="500" b="485"/>
          <a:stretch/>
        </p:blipFill>
        <p:spPr>
          <a:xfrm>
            <a:off x="365760" y="0"/>
            <a:ext cx="6683432" cy="67748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27223" y="156873"/>
            <a:ext cx="5564777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sites – tributaries of the Yakima River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939143" y="229035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47703" y="3744684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2023" y="444117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23360" y="495082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06240" y="5133702"/>
            <a:ext cx="182880" cy="18288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89966" y="1373654"/>
            <a:ext cx="3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[map of Washington]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7703" y="54587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irrigated hay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8710" y="3482903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orchards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73287" y="3612598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ixed row crops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1987" y="596390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rchards &amp; grapes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2945" y="6405541"/>
            <a:ext cx="233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dry wheat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136" y="0"/>
            <a:ext cx="7283824" cy="1325563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 – Yakima River Basin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456" y="1600328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Yakima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Mainstem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56" y="2341116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Tributaries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9056" t="2370" r="10746"/>
          <a:stretch/>
        </p:blipFill>
        <p:spPr>
          <a:xfrm>
            <a:off x="5418285" y="969484"/>
            <a:ext cx="6529893" cy="5815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2" y="3020823"/>
            <a:ext cx="4576087" cy="34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06100" y="251011"/>
            <a:ext cx="11514554" cy="9233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2685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[Nitrogen] ↑ downstream, with irrigation</a:t>
            </a:r>
            <a:endParaRPr lang="en-US" sz="4000" dirty="0">
              <a:solidFill>
                <a:srgbClr val="2685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042" y="6273225"/>
            <a:ext cx="49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6745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upstream → downstream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6745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605"/>
          <a:stretch/>
        </p:blipFill>
        <p:spPr>
          <a:xfrm>
            <a:off x="602042" y="994909"/>
            <a:ext cx="8221201" cy="54577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16137" y="994909"/>
            <a:ext cx="13063" cy="49356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7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229</Words>
  <Application>Microsoft Office PowerPoint</Application>
  <PresentationFormat>Widescreen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The influence of irrigation flows on microbial and algal nutrient limitation</vt:lpstr>
      <vt:lpstr>PowerPoint Presentation</vt:lpstr>
      <vt:lpstr>Irrigation season</vt:lpstr>
      <vt:lpstr>PowerPoint Presentation</vt:lpstr>
      <vt:lpstr>PowerPoint Presentation</vt:lpstr>
      <vt:lpstr>PowerPoint Presentation</vt:lpstr>
      <vt:lpstr>PowerPoint Presentation</vt:lpstr>
      <vt:lpstr>Sites – Yakima River Basin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irrigation flows on microbial and algal nutrient limitation</dc:title>
  <dc:creator>Roley, Sarah</dc:creator>
  <cp:lastModifiedBy>Roley, Sarah</cp:lastModifiedBy>
  <cp:revision>27</cp:revision>
  <dcterms:created xsi:type="dcterms:W3CDTF">2019-05-15T04:49:47Z</dcterms:created>
  <dcterms:modified xsi:type="dcterms:W3CDTF">2019-05-19T16:08:53Z</dcterms:modified>
</cp:coreProperties>
</file>